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317" r:id="rId3"/>
    <p:sldId id="318" r:id="rId4"/>
    <p:sldId id="288" r:id="rId5"/>
    <p:sldId id="380" r:id="rId6"/>
    <p:sldId id="332" r:id="rId7"/>
    <p:sldId id="415" r:id="rId8"/>
    <p:sldId id="417" r:id="rId9"/>
    <p:sldId id="420" r:id="rId10"/>
    <p:sldId id="418" r:id="rId11"/>
    <p:sldId id="419" r:id="rId12"/>
    <p:sldId id="421" r:id="rId13"/>
    <p:sldId id="392" r:id="rId14"/>
    <p:sldId id="401" r:id="rId15"/>
    <p:sldId id="397" r:id="rId16"/>
    <p:sldId id="422" r:id="rId17"/>
    <p:sldId id="424" r:id="rId18"/>
    <p:sldId id="423" r:id="rId19"/>
    <p:sldId id="404" r:id="rId20"/>
    <p:sldId id="427" r:id="rId21"/>
    <p:sldId id="428" r:id="rId22"/>
    <p:sldId id="429" r:id="rId23"/>
    <p:sldId id="430" r:id="rId24"/>
    <p:sldId id="431" r:id="rId25"/>
    <p:sldId id="432" r:id="rId26"/>
    <p:sldId id="434" r:id="rId27"/>
    <p:sldId id="433" r:id="rId28"/>
    <p:sldId id="435" r:id="rId29"/>
    <p:sldId id="436" r:id="rId30"/>
    <p:sldId id="437" r:id="rId31"/>
    <p:sldId id="438" r:id="rId32"/>
    <p:sldId id="439" r:id="rId33"/>
    <p:sldId id="440" r:id="rId34"/>
    <p:sldId id="441" r:id="rId35"/>
    <p:sldId id="443" r:id="rId36"/>
    <p:sldId id="442" r:id="rId37"/>
    <p:sldId id="444" r:id="rId38"/>
    <p:sldId id="425" r:id="rId39"/>
    <p:sldId id="315" r:id="rId40"/>
    <p:sldId id="445" r:id="rId41"/>
    <p:sldId id="447" r:id="rId42"/>
    <p:sldId id="448" r:id="rId43"/>
    <p:sldId id="449" r:id="rId44"/>
    <p:sldId id="450" r:id="rId45"/>
    <p:sldId id="405" r:id="rId46"/>
    <p:sldId id="452" r:id="rId47"/>
    <p:sldId id="382" r:id="rId48"/>
    <p:sldId id="295" r:id="rId49"/>
    <p:sldId id="413" r:id="rId50"/>
    <p:sldId id="39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72604" autoAdjust="0"/>
  </p:normalViewPr>
  <p:slideViewPr>
    <p:cSldViewPr>
      <p:cViewPr varScale="1">
        <p:scale>
          <a:sx n="106" d="100"/>
          <a:sy n="106" d="100"/>
        </p:scale>
        <p:origin x="-1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0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it can still do all the things</a:t>
            </a:r>
            <a:r>
              <a:rPr lang="en-US" baseline="0" dirty="0" smtClean="0"/>
              <a:t> a Human can do. Inheritance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contain other objects. Maybe there’s an object called College, and it has lots of information about a given college, like name, address, enrollment, cost, website, etc. Professor could have an instance of class College.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4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Riona</a:t>
            </a:r>
            <a:r>
              <a:rPr lang="en-US" dirty="0" smtClean="0"/>
              <a:t>, Shaq, Emma, </a:t>
            </a:r>
            <a:r>
              <a:rPr lang="en-US" dirty="0" err="1" smtClean="0"/>
              <a:t>Chione</a:t>
            </a:r>
            <a:r>
              <a:rPr lang="en-US" dirty="0" smtClean="0"/>
              <a:t>, </a:t>
            </a:r>
            <a:r>
              <a:rPr lang="en-US" dirty="0" err="1" smtClean="0"/>
              <a:t>Chhavi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Whoever is at 4 should be doing all the bonus projects!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1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!= usefulness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77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1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spreadsheets/d/1mLWBSuBEUG6xb08D3WJqiw0eRso2Kqe37OwpDhCJAf8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035314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Women in</a:t>
            </a:r>
            <a:br>
              <a:rPr lang="en-US" sz="5400" dirty="0" smtClean="0"/>
            </a:br>
            <a:r>
              <a:rPr lang="en-US" sz="5400" smtClean="0"/>
              <a:t>Game Programming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</a:t>
            </a:r>
            <a:r>
              <a:rPr lang="en-US" dirty="0" smtClean="0"/>
              <a:t>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Survey Feedback: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Resourcefulness</a:t>
            </a:r>
          </a:p>
          <a:p>
            <a:r>
              <a:rPr lang="en-US" dirty="0" smtClean="0"/>
              <a:t>Learning Unity</a:t>
            </a:r>
          </a:p>
          <a:p>
            <a:r>
              <a:rPr lang="en-US" dirty="0" smtClean="0"/>
              <a:t>Learning C# programming concepts</a:t>
            </a:r>
          </a:p>
          <a:p>
            <a:r>
              <a:rPr lang="en-US" dirty="0" smtClean="0"/>
              <a:t>Some advanced concepts missing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658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Used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019834"/>
              </p:ext>
            </p:extLst>
          </p:nvPr>
        </p:nvGraphicFramePr>
        <p:xfrm>
          <a:off x="381000" y="1844040"/>
          <a:ext cx="7467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57694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Resource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Used (out of 12)</a:t>
                      </a:r>
                      <a:endParaRPr lang="en-US" sz="3600" dirty="0"/>
                    </a:p>
                  </a:txBody>
                  <a:tcPr/>
                </a:tc>
              </a:tr>
              <a:tr h="57694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Walkthroughs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11</a:t>
                      </a:r>
                      <a:endParaRPr lang="en-US" sz="3600" dirty="0"/>
                    </a:p>
                  </a:txBody>
                  <a:tcPr/>
                </a:tc>
              </a:tr>
              <a:tr h="57694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Jen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11</a:t>
                      </a:r>
                      <a:endParaRPr lang="en-US" sz="3600" dirty="0"/>
                    </a:p>
                  </a:txBody>
                  <a:tcPr/>
                </a:tc>
              </a:tr>
              <a:tr h="57694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Internet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</a:t>
                      </a:r>
                      <a:endParaRPr lang="en-US" sz="3600" dirty="0"/>
                    </a:p>
                  </a:txBody>
                  <a:tcPr/>
                </a:tc>
              </a:tr>
              <a:tr h="57694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Isaiah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endParaRPr lang="en-US" sz="3600" dirty="0"/>
                    </a:p>
                  </a:txBody>
                  <a:tcPr/>
                </a:tc>
              </a:tr>
              <a:tr h="57694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Other students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/>
                </a:tc>
              </a:tr>
              <a:tr h="57694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Ira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71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Feedback: Class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of:</a:t>
            </a:r>
          </a:p>
          <a:p>
            <a:pPr lvl="1"/>
            <a:r>
              <a:rPr lang="en-US" dirty="0" smtClean="0"/>
              <a:t>Ira lecture/guest speaker</a:t>
            </a:r>
          </a:p>
          <a:p>
            <a:pPr lvl="1"/>
            <a:r>
              <a:rPr lang="en-US" dirty="0" smtClean="0"/>
              <a:t>Code demo specific to the project</a:t>
            </a:r>
          </a:p>
          <a:p>
            <a:pPr lvl="1"/>
            <a:r>
              <a:rPr lang="en-US" dirty="0" smtClean="0"/>
              <a:t>Lab time (majority here)</a:t>
            </a:r>
          </a:p>
        </p:txBody>
      </p:sp>
    </p:spTree>
    <p:extLst>
      <p:ext uri="{BB962C8B-B14F-4D97-AF65-F5344CB8AC3E}">
        <p14:creationId xmlns:p14="http://schemas.microsoft.com/office/powerpoint/2010/main" val="2237828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temperatures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8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temperatures[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0] = 58;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571500" y="4686300"/>
            <a:ext cx="1600200" cy="158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4592" y="5436160"/>
            <a:ext cx="13174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key or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30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1485900" y="3268644"/>
            <a:ext cx="2362200" cy="198120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5334000"/>
            <a:ext cx="1145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1955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9753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[] temperatures = new 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temperatures[0] = 58;</a:t>
            </a: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temperatures[1]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60;</a:t>
            </a: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temperatures[2]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70;</a:t>
            </a: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temperatures[3]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68;</a:t>
            </a: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temperatures[4]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62;</a:t>
            </a: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5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[,] birds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5,4]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6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birds[0,0] = 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21591" y="31242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1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irds[4,3] = 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21591" y="313438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8087" y="31242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47287" y="31242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2687" y="31242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4287" y="31242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233155" y="39624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28087" y="39624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47287" y="39624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42687" y="39624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14287" y="39624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233155" y="48006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28087" y="48006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47287" y="48006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42687" y="48006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14287" y="48006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233155" y="56388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28087" y="56388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47287" y="56388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42687" y="56388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14287" y="5638800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0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</a:t>
            </a:r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93040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[,] birds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[5,4]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Watch for a random number of birds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over 5 days for 4 weeks.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4; week+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birds[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(0,10);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139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Mining </a:t>
            </a:r>
            <a:r>
              <a:rPr lang="en-US" dirty="0" smtClean="0"/>
              <a:t>survey feedback</a:t>
            </a: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2D arrays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Objects</a:t>
            </a: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Part 1 walkthrough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0     week ==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4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1     week ==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5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2     week ==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9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3     week ==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9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4     week ==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9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5     week ==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9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</a:t>
            </a:r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93040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[,] birds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[5,4]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Watch for a random number of birds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over 5 days for 4 weeks.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4; week+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birds[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(0,10);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521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0     week == 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9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</a:t>
            </a:r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93040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[,] birds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[5,4]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Watch for a random number of birds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over 5 days for 4 weeks.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4; week+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birds[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(0,10);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1620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</a:t>
            </a:r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93040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[,] birds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[5,4]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Watch for a random number of birds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over 5 days for 4 weeks.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week = 0; week &lt; 4; week++)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birds[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(0,10);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1620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</a:t>
            </a:r>
          </a:p>
          <a:p>
            <a:r>
              <a:rPr lang="en-US" dirty="0" smtClean="0"/>
              <a:t>Learn the name of someone you don’t know</a:t>
            </a:r>
          </a:p>
          <a:p>
            <a:r>
              <a:rPr lang="en-US" dirty="0" smtClean="0"/>
              <a:t>Sit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0     week ==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59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0     week == 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59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0     week == 2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0     week == 3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0     week == 4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</a:t>
            </a:r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93040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[,] birds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[5,4]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Watch for a random number of birds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over 5 days for 4 weeks.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week = 0; week &lt; 4; week++)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birds[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(0,10);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248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day == 1     week ==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birds[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4485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9718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82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290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810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82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290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64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382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336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7244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5486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9135" y="310646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0006" y="3958623"/>
            <a:ext cx="41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5753" y="473835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708" y="564898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8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</a:t>
            </a:r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93040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[,] birds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[5,4]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Watch for a random number of birds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over 5 days for 4 weeks.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4; week+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birds[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(0,10);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179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</a:t>
            </a:r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maxDays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maxWeeks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[,] birds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maxDays,maxWeeks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Watch for a random number of birds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over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maxDays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maxWeeks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week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maxWeeks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week+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maxDays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birds[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day,week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(0,10);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734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99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</a:t>
            </a:r>
            <a:r>
              <a:rPr lang="en-US" dirty="0" smtClean="0"/>
              <a:t>post website and </a:t>
            </a:r>
            <a:r>
              <a:rPr lang="en-US" dirty="0" err="1" smtClean="0"/>
              <a:t>GitHub</a:t>
            </a:r>
            <a:r>
              <a:rPr lang="en-US" dirty="0" smtClean="0"/>
              <a:t> link to the shared Google </a:t>
            </a:r>
            <a:r>
              <a:rPr lang="en-US" dirty="0" smtClean="0"/>
              <a:t>doc</a:t>
            </a:r>
          </a:p>
          <a:p>
            <a:pPr marL="118872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://docs.google.com/spreadsheets/d/</a:t>
            </a:r>
            <a:r>
              <a:rPr lang="en-US" dirty="0" smtClean="0">
                <a:hlinkClick r:id="rId3"/>
              </a:rPr>
              <a:t>1mLWBSuBEUG6xb08D3WJqiw0eRso2Kqe37OwpDhCJAf8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Thank you to everyone who submitted it already.</a:t>
            </a:r>
            <a:endParaRPr lang="en-US" dirty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 Oriented Programming (OOP)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An approach to programming, a wa</a:t>
            </a:r>
            <a:r>
              <a:rPr lang="en-US" dirty="0" smtClean="0"/>
              <a:t>y of thinking about code</a:t>
            </a:r>
          </a:p>
          <a:p>
            <a:endParaRPr lang="en-US" dirty="0"/>
          </a:p>
          <a:p>
            <a:r>
              <a:rPr lang="en-US" dirty="0" smtClean="0"/>
              <a:t>Objects contain data (often called attributes) and can do things (often called methods)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288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 Oriented Programming (OOP)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Human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Eye Color</a:t>
            </a:r>
          </a:p>
          <a:p>
            <a:pPr lvl="1"/>
            <a:r>
              <a:rPr lang="en-US" dirty="0" smtClean="0"/>
              <a:t>Preferred Pronoun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Eat()</a:t>
            </a:r>
          </a:p>
          <a:p>
            <a:pPr lvl="1"/>
            <a:r>
              <a:rPr lang="en-US" dirty="0" smtClean="0"/>
              <a:t>Sleep()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29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 Oriented Programming (OOP)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Professor</a:t>
            </a:r>
          </a:p>
          <a:p>
            <a:pPr lvl="1"/>
            <a:r>
              <a:rPr lang="en-US" dirty="0" smtClean="0"/>
              <a:t>College name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Teach()</a:t>
            </a:r>
          </a:p>
        </p:txBody>
      </p:sp>
    </p:spTree>
    <p:extLst>
      <p:ext uri="{BB962C8B-B14F-4D97-AF65-F5344CB8AC3E}">
        <p14:creationId xmlns:p14="http://schemas.microsoft.com/office/powerpoint/2010/main" val="42619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 Oriented Programming (OOP)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Unity is built using this approach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http://docs.unity3d.com/ScriptReference/</a:t>
            </a:r>
            <a:r>
              <a:rPr lang="en-US" dirty="0" smtClean="0">
                <a:solidFill>
                  <a:srgbClr val="0000FF"/>
                </a:solidFill>
              </a:rPr>
              <a:t>MonoBehaviour.html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9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 Oriented Programming (OOP)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Transportation Part 2: Create a new class for the airplane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08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Creating an airplane class</a:t>
            </a:r>
          </a:p>
          <a:p>
            <a:endParaRPr lang="en-US" dirty="0"/>
          </a:p>
          <a:p>
            <a:r>
              <a:rPr lang="en-US" dirty="0" smtClean="0"/>
              <a:t>Transportation Part 1 walkthrough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94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Submit Transportation Part 1 via Google Doc</a:t>
            </a:r>
          </a:p>
          <a:p>
            <a:endParaRPr lang="en-US" dirty="0"/>
          </a:p>
          <a:p>
            <a:r>
              <a:rPr lang="en-US" dirty="0" smtClean="0"/>
              <a:t>Transportation </a:t>
            </a:r>
            <a:r>
              <a:rPr lang="en-US" dirty="0" smtClean="0"/>
              <a:t>Part </a:t>
            </a:r>
            <a:r>
              <a:rPr lang="en-US" dirty="0" smtClean="0"/>
              <a:t>2 starts today</a:t>
            </a:r>
            <a:endParaRPr lang="en-US" dirty="0" smtClean="0"/>
          </a:p>
          <a:p>
            <a:pPr lvl="1"/>
            <a:r>
              <a:rPr lang="en-US" dirty="0" smtClean="0"/>
              <a:t>Walkthrough appears 48 hours from now</a:t>
            </a:r>
          </a:p>
          <a:p>
            <a:pPr lvl="1"/>
            <a:endParaRPr lang="en-US" dirty="0"/>
          </a:p>
          <a:p>
            <a:r>
              <a:rPr lang="en-US" dirty="0" smtClean="0"/>
              <a:t>Complete </a:t>
            </a:r>
            <a:r>
              <a:rPr lang="en-US" dirty="0" smtClean="0"/>
              <a:t>Mining </a:t>
            </a:r>
            <a:r>
              <a:rPr lang="en-US" dirty="0" smtClean="0"/>
              <a:t>Survey if you haven’t already</a:t>
            </a:r>
          </a:p>
          <a:p>
            <a:endParaRPr lang="en-US" dirty="0"/>
          </a:p>
          <a:p>
            <a:r>
              <a:rPr lang="en-US" dirty="0" smtClean="0"/>
              <a:t>Jess Loeb interview on Wednesday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301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</a:t>
            </a:r>
            <a:r>
              <a:rPr lang="en-US" dirty="0" smtClean="0"/>
              <a:t>while(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1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What files Unity creates</a:t>
            </a:r>
          </a:p>
          <a:p>
            <a:endParaRPr lang="en-US" dirty="0"/>
          </a:p>
          <a:p>
            <a:r>
              <a:rPr lang="en-US" dirty="0" smtClean="0"/>
              <a:t>What files are </a:t>
            </a:r>
            <a:r>
              <a:rPr lang="en-US" smtClean="0"/>
              <a:t>most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6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/>
          <a:lstStyle/>
          <a:p>
            <a:r>
              <a:rPr lang="en-US" dirty="0" smtClean="0"/>
              <a:t>4 Hampshire students haven’t completed it</a:t>
            </a:r>
          </a:p>
          <a:p>
            <a:endParaRPr lang="en-US" dirty="0"/>
          </a:p>
          <a:p>
            <a:r>
              <a:rPr lang="en-US" dirty="0" smtClean="0"/>
              <a:t>Five College students can email 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268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Isaiah + team made a game over the summer!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http://stout.hampshire.edu/~ibm13/CraftingLife</a:t>
            </a:r>
          </a:p>
        </p:txBody>
      </p:sp>
    </p:spTree>
    <p:extLst>
      <p:ext uri="{BB962C8B-B14F-4D97-AF65-F5344CB8AC3E}">
        <p14:creationId xmlns:p14="http://schemas.microsoft.com/office/powerpoint/2010/main" val="3430887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Feedback: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Walkthroughs</a:t>
            </a:r>
          </a:p>
          <a:p>
            <a:r>
              <a:rPr lang="en-US" dirty="0" smtClean="0"/>
              <a:t>In-class lab time</a:t>
            </a:r>
          </a:p>
          <a:p>
            <a:r>
              <a:rPr lang="en-US" dirty="0" smtClean="0"/>
              <a:t>TAs and TA hours</a:t>
            </a:r>
          </a:p>
          <a:p>
            <a:r>
              <a:rPr lang="en-US" dirty="0" smtClean="0"/>
              <a:t>Guest speakers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Feedback: To Improve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In-class discussion on project-specific topics</a:t>
            </a:r>
          </a:p>
          <a:p>
            <a:r>
              <a:rPr lang="en-US" dirty="0" smtClean="0"/>
              <a:t>Internet searching is hard</a:t>
            </a:r>
          </a:p>
          <a:p>
            <a:r>
              <a:rPr lang="en-US" dirty="0" smtClean="0"/>
              <a:t>Want more lab 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002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Feedback: 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Mining</a:t>
            </a:r>
          </a:p>
          <a:p>
            <a:pPr lvl="1"/>
            <a:r>
              <a:rPr lang="en-US" dirty="0" smtClean="0"/>
              <a:t>7 just right, 1 too easy, 2 too hard, 1 variable</a:t>
            </a:r>
          </a:p>
          <a:p>
            <a:pPr lvl="1"/>
            <a:endParaRPr lang="en-US" dirty="0"/>
          </a:p>
          <a:p>
            <a:r>
              <a:rPr lang="en-US" dirty="0" smtClean="0"/>
              <a:t>Class overall</a:t>
            </a:r>
          </a:p>
          <a:p>
            <a:pPr lvl="1"/>
            <a:r>
              <a:rPr lang="en-US" dirty="0" smtClean="0"/>
              <a:t>7 just right, 2 too slow, 1 too fast, 1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6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Feedback: Mining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Average: 14 hours</a:t>
            </a:r>
          </a:p>
          <a:p>
            <a:endParaRPr lang="en-US" dirty="0"/>
          </a:p>
          <a:p>
            <a:r>
              <a:rPr lang="en-US" dirty="0" smtClean="0"/>
              <a:t>Min: 4</a:t>
            </a:r>
          </a:p>
          <a:p>
            <a:endParaRPr lang="en-US" dirty="0"/>
          </a:p>
          <a:p>
            <a:r>
              <a:rPr lang="en-US" dirty="0" smtClean="0"/>
              <a:t>Max: 45</a:t>
            </a:r>
          </a:p>
          <a:p>
            <a:endParaRPr lang="en-US" dirty="0"/>
          </a:p>
          <a:p>
            <a:r>
              <a:rPr lang="en-US" dirty="0" smtClean="0"/>
              <a:t>Ira’s design goal: ~6 hours per week = 24 total</a:t>
            </a:r>
          </a:p>
        </p:txBody>
      </p:sp>
    </p:spTree>
    <p:extLst>
      <p:ext uri="{BB962C8B-B14F-4D97-AF65-F5344CB8AC3E}">
        <p14:creationId xmlns:p14="http://schemas.microsoft.com/office/powerpoint/2010/main" val="3090785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1472</TotalTime>
  <Words>1727</Words>
  <Application>Microsoft Macintosh PowerPoint</Application>
  <PresentationFormat>On-screen Show (4:3)</PresentationFormat>
  <Paragraphs>510</Paragraphs>
  <Slides>50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Module</vt:lpstr>
      <vt:lpstr>Women in Game Programming</vt:lpstr>
      <vt:lpstr>Overview</vt:lpstr>
      <vt:lpstr>Learn a Name</vt:lpstr>
      <vt:lpstr>Mining</vt:lpstr>
      <vt:lpstr>Self Review</vt:lpstr>
      <vt:lpstr>Survey Feedback: Good</vt:lpstr>
      <vt:lpstr>Survey Feedback: To Improve</vt:lpstr>
      <vt:lpstr>Survey Feedback: Difficulty</vt:lpstr>
      <vt:lpstr>Survey Feedback: Mining Time</vt:lpstr>
      <vt:lpstr>Survey Feedback: Learning Goals</vt:lpstr>
      <vt:lpstr>Resource Used</vt:lpstr>
      <vt:lpstr>Survey Feedback: Class Time</vt:lpstr>
      <vt:lpstr>Arrays</vt:lpstr>
      <vt:lpstr>Arrays</vt:lpstr>
      <vt:lpstr>Arrays</vt:lpstr>
      <vt:lpstr>Arrays</vt:lpstr>
      <vt:lpstr>Arrays</vt:lpstr>
      <vt:lpstr>Arrays</vt:lpstr>
      <vt:lpstr>Useful commands: 2D arrays</vt:lpstr>
      <vt:lpstr>Arrays</vt:lpstr>
      <vt:lpstr>Arrays</vt:lpstr>
      <vt:lpstr>Arrays</vt:lpstr>
      <vt:lpstr>Arrays</vt:lpstr>
      <vt:lpstr>Arrays</vt:lpstr>
      <vt:lpstr>Arrays</vt:lpstr>
      <vt:lpstr>Useful commands: 2D arrays</vt:lpstr>
      <vt:lpstr>Arrays</vt:lpstr>
      <vt:lpstr>Useful commands: 2D arrays</vt:lpstr>
      <vt:lpstr>Useful commands: 2D arrays</vt:lpstr>
      <vt:lpstr>Arrays</vt:lpstr>
      <vt:lpstr>Arrays</vt:lpstr>
      <vt:lpstr>Arrays</vt:lpstr>
      <vt:lpstr>Arrays</vt:lpstr>
      <vt:lpstr>Arrays</vt:lpstr>
      <vt:lpstr>Useful commands: 2D arrays</vt:lpstr>
      <vt:lpstr>Arrays</vt:lpstr>
      <vt:lpstr>Useful commands: 2D arrays</vt:lpstr>
      <vt:lpstr>Useful commands: 2D arrays</vt:lpstr>
      <vt:lpstr>2D arrays</vt:lpstr>
      <vt:lpstr>Object Oriented Programming (OOP)</vt:lpstr>
      <vt:lpstr>Object Oriented Programming (OOP)</vt:lpstr>
      <vt:lpstr>Object Oriented Programming (OOP)</vt:lpstr>
      <vt:lpstr>Object Oriented Programming (OOP)</vt:lpstr>
      <vt:lpstr>Object Oriented Programming (OOP)</vt:lpstr>
      <vt:lpstr>Demo</vt:lpstr>
      <vt:lpstr>Upcoming Week</vt:lpstr>
      <vt:lpstr>Useful commands: while()</vt:lpstr>
      <vt:lpstr>Growth Mindset Reminder</vt:lpstr>
      <vt:lpstr>GitHub</vt:lpstr>
      <vt:lpstr>Crafting 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142</cp:revision>
  <dcterms:created xsi:type="dcterms:W3CDTF">2013-08-30T15:25:05Z</dcterms:created>
  <dcterms:modified xsi:type="dcterms:W3CDTF">2015-10-19T02:36:22Z</dcterms:modified>
</cp:coreProperties>
</file>